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6" r:id="rId6"/>
    <p:sldId id="285" r:id="rId7"/>
    <p:sldId id="277" r:id="rId8"/>
    <p:sldId id="286" r:id="rId9"/>
    <p:sldId id="281" r:id="rId10"/>
    <p:sldId id="283" r:id="rId11"/>
    <p:sldId id="278" r:id="rId12"/>
    <p:sldId id="279" r:id="rId13"/>
    <p:sldId id="280" r:id="rId14"/>
    <p:sldId id="273" r:id="rId15"/>
    <p:sldId id="287" r:id="rId16"/>
    <p:sldId id="288" r:id="rId17"/>
    <p:sldId id="291" r:id="rId18"/>
    <p:sldId id="292" r:id="rId19"/>
    <p:sldId id="29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6"/>
            <p14:sldId id="285"/>
            <p14:sldId id="277"/>
            <p14:sldId id="286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43"/>
  </p:normalViewPr>
  <p:slideViewPr>
    <p:cSldViewPr>
      <p:cViewPr varScale="1">
        <p:scale>
          <a:sx n="120" d="100"/>
          <a:sy n="120" d="100"/>
        </p:scale>
        <p:origin x="11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5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4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3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906423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04755" y="2329733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Tracking bugs and defects until our customer(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8" y="4683941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ko-KR" sz="2400" b="1" dirty="0"/>
              <a:t>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3A3E7D22-D273-664E-939B-48C1A21C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648984"/>
            <a:ext cx="8783960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85" y="3068960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 (optional)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916832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1250</Words>
  <Application>Microsoft Macintosh PowerPoint</Application>
  <PresentationFormat>화면 슬라이드 쇼(4:3)</PresentationFormat>
  <Paragraphs>234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72</cp:revision>
  <dcterms:created xsi:type="dcterms:W3CDTF">2018-07-20T19:33:24Z</dcterms:created>
  <dcterms:modified xsi:type="dcterms:W3CDTF">2018-07-22T21:05:54Z</dcterms:modified>
</cp:coreProperties>
</file>